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Mast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ver.jpg" descr="cov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schenker_chopin.jpg" descr="schenker_chopin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4546270"/>
            <a:ext cx="6959600" cy="519463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12700" dist="38100" dir="3240000">
              <a:srgbClr val="061C00">
                <a:alpha val="75000"/>
              </a:srgbClr>
            </a:outerShdw>
          </a:effectLst>
        </p:spPr>
      </p:pic>
      <p:sp>
        <p:nvSpPr>
          <p:cNvPr id="15" name="Title Text"/>
          <p:cNvSpPr txBox="1"/>
          <p:nvPr>
            <p:ph type="title"/>
          </p:nvPr>
        </p:nvSpPr>
        <p:spPr>
          <a:xfrm>
            <a:off x="0" y="1854200"/>
            <a:ext cx="8039100" cy="1384300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C6BFBF">
                <a:alpha val="75000"/>
              </a:srgbClr>
            </a:outerShdw>
          </a:effectLst>
        </p:spPr>
        <p:txBody>
          <a:bodyPr lIns="50800" tIns="50800" rIns="50800" bIns="50800" anchor="b"/>
          <a:lstStyle>
            <a:lvl1pPr>
              <a:defRPr>
                <a:latin typeface="Harrington"/>
                <a:ea typeface="Harrington"/>
                <a:cs typeface="Harrington"/>
                <a:sym typeface="Harringto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7239000" y="4699000"/>
            <a:ext cx="6972300" cy="1130300"/>
          </a:xfrm>
          <a:prstGeom prst="rect">
            <a:avLst/>
          </a:prstGeom>
          <a:effectLst>
            <a:outerShdw sx="100000" sy="100000" kx="0" ky="0" algn="b" rotWithShape="0" blurRad="12700" dist="25400" dir="2700000">
              <a:srgbClr val="C6BFBF">
                <a:alpha val="75000"/>
              </a:srgbClr>
            </a:outerShdw>
          </a:effectLst>
        </p:spPr>
        <p:txBody>
          <a:bodyPr anchor="t"/>
          <a:lstStyle>
            <a:lvl1pPr marL="0" indent="0">
              <a:spcBef>
                <a:spcPts val="0"/>
              </a:spcBef>
              <a:buSzTx/>
              <a:buFontTx/>
              <a:buNone/>
            </a:lvl1pPr>
            <a:lvl2pPr marL="0" indent="0">
              <a:spcBef>
                <a:spcPts val="0"/>
              </a:spcBef>
              <a:buSzTx/>
              <a:buFontTx/>
              <a:buNone/>
            </a:lvl2pPr>
            <a:lvl3pPr marL="0" indent="0" algn="ctr">
              <a:spcBef>
                <a:spcPts val="0"/>
              </a:spcBef>
              <a:buSzTx/>
              <a:buFontTx/>
              <a:buNone/>
            </a:lvl3pPr>
            <a:lvl4pPr marL="0" indent="0" algn="ctr">
              <a:spcBef>
                <a:spcPts val="0"/>
              </a:spcBef>
              <a:buSzTx/>
              <a:buFontTx/>
              <a:buNone/>
            </a:lvl4pPr>
            <a:lvl5pPr marL="0" indent="0" algn="ctr">
              <a:spcBef>
                <a:spcPts val="0"/>
              </a:spcBef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ageholdcenter.png" descr="pageholdcen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itle Text"/>
          <p:cNvSpPr txBox="1"/>
          <p:nvPr>
            <p:ph type="title"/>
          </p:nvPr>
        </p:nvSpPr>
        <p:spPr>
          <a:xfrm>
            <a:off x="1270000" y="65532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coverhole.png" descr="coverho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coverhole.png" descr="coverho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Text"/>
          <p:cNvSpPr txBox="1"/>
          <p:nvPr>
            <p:ph type="title"/>
          </p:nvPr>
        </p:nvSpPr>
        <p:spPr>
          <a:xfrm>
            <a:off x="1270000" y="65532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Harrington"/>
                <a:ea typeface="Harrington"/>
                <a:cs typeface="Harrington"/>
                <a:sym typeface="Harringto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age.jpg" descr="p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Title Text"/>
          <p:cNvSpPr txBox="1"/>
          <p:nvPr>
            <p:ph type="title"/>
          </p:nvPr>
        </p:nvSpPr>
        <p:spPr>
          <a:xfrm>
            <a:off x="1168400" y="698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Body Level One…"/>
          <p:cNvSpPr txBox="1"/>
          <p:nvPr>
            <p:ph type="body" idx="1"/>
          </p:nvPr>
        </p:nvSpPr>
        <p:spPr>
          <a:xfrm>
            <a:off x="1168400" y="23622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st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ge.jpg" descr="p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Title Text"/>
          <p:cNvSpPr txBox="1"/>
          <p:nvPr>
            <p:ph type="title"/>
          </p:nvPr>
        </p:nvSpPr>
        <p:spPr>
          <a:xfrm>
            <a:off x="1270000" y="6731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age.jpg" descr="p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age.jpg" descr="p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chenkerMS.jpg" descr="schenkerM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18600" y="5041900"/>
            <a:ext cx="3175000" cy="3937000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Title Text"/>
          <p:cNvSpPr txBox="1"/>
          <p:nvPr>
            <p:ph type="title"/>
          </p:nvPr>
        </p:nvSpPr>
        <p:spPr>
          <a:xfrm>
            <a:off x="1270000" y="254000"/>
            <a:ext cx="10464800" cy="1460500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750617" indent="-433117">
              <a:spcBef>
                <a:spcPts val="3800"/>
              </a:spcBef>
              <a:defRPr sz="2400"/>
            </a:lvl1pPr>
            <a:lvl2pPr marL="1195117" indent="-433117">
              <a:spcBef>
                <a:spcPts val="3800"/>
              </a:spcBef>
              <a:defRPr sz="2400"/>
            </a:lvl2pPr>
            <a:lvl3pPr marL="1639617" indent="-433117">
              <a:spcBef>
                <a:spcPts val="3800"/>
              </a:spcBef>
              <a:defRPr sz="2400"/>
            </a:lvl3pPr>
            <a:lvl4pPr marL="2084117" indent="-433117">
              <a:spcBef>
                <a:spcPts val="3800"/>
              </a:spcBef>
              <a:defRPr sz="2400"/>
            </a:lvl4pPr>
            <a:lvl5pPr marL="2528617" indent="-433117">
              <a:spcBef>
                <a:spcPts val="38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ster #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ageholeright.png" descr="pageholerigh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le Text"/>
          <p:cNvSpPr txBox="1"/>
          <p:nvPr>
            <p:ph type="title"/>
          </p:nvPr>
        </p:nvSpPr>
        <p:spPr>
          <a:xfrm>
            <a:off x="1270000" y="825500"/>
            <a:ext cx="5041900" cy="1054100"/>
          </a:xfrm>
          <a:prstGeom prst="rect">
            <a:avLst/>
          </a:prstGeom>
        </p:spPr>
        <p:txBody>
          <a:bodyPr/>
          <a:lstStyle>
            <a:lvl1pPr>
              <a:defRPr sz="4800"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750617" indent="-433117">
              <a:spcBef>
                <a:spcPts val="3800"/>
              </a:spcBef>
              <a:defRPr sz="2400"/>
            </a:lvl1pPr>
            <a:lvl2pPr marL="1195117" indent="-433117">
              <a:spcBef>
                <a:spcPts val="3800"/>
              </a:spcBef>
              <a:defRPr sz="2400"/>
            </a:lvl2pPr>
            <a:lvl3pPr marL="1639617" indent="-433117">
              <a:spcBef>
                <a:spcPts val="3800"/>
              </a:spcBef>
              <a:defRPr sz="2400"/>
            </a:lvl3pPr>
            <a:lvl4pPr marL="2084117" indent="-433117">
              <a:spcBef>
                <a:spcPts val="3800"/>
              </a:spcBef>
              <a:defRPr sz="2400"/>
            </a:lvl4pPr>
            <a:lvl5pPr marL="2528617" indent="-433117">
              <a:spcBef>
                <a:spcPts val="38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age.jpg" descr="p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Title Text"/>
          <p:cNvSpPr txBox="1"/>
          <p:nvPr>
            <p:ph type="title"/>
          </p:nvPr>
        </p:nvSpPr>
        <p:spPr>
          <a:xfrm>
            <a:off x="1270000" y="254000"/>
            <a:ext cx="10464800" cy="1282700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+mn-lt"/>
                <a:ea typeface="+mn-ea"/>
                <a:cs typeface="+mn-cs"/>
                <a:sym typeface="Georg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0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750617" indent="-433117">
              <a:spcBef>
                <a:spcPts val="3800"/>
              </a:spcBef>
              <a:defRPr sz="2400"/>
            </a:lvl1pPr>
            <a:lvl2pPr marL="1195117" indent="-433117">
              <a:spcBef>
                <a:spcPts val="3800"/>
              </a:spcBef>
              <a:defRPr sz="2400"/>
            </a:lvl2pPr>
            <a:lvl3pPr marL="1639617" indent="-433117">
              <a:spcBef>
                <a:spcPts val="3800"/>
              </a:spcBef>
              <a:defRPr sz="2400"/>
            </a:lvl3pPr>
            <a:lvl4pPr marL="2084117" indent="-433117">
              <a:spcBef>
                <a:spcPts val="3800"/>
              </a:spcBef>
              <a:defRPr sz="2400"/>
            </a:lvl4pPr>
            <a:lvl5pPr marL="2528617" indent="-433117">
              <a:spcBef>
                <a:spcPts val="380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ge.jpg" descr="p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chenkerMS.jpg" descr="schenkerM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8500" y="5588000"/>
            <a:ext cx="3175000" cy="3937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428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1pPr>
      <a:lvl2pPr marL="12873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2pPr>
      <a:lvl3pPr marL="17318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3pPr>
      <a:lvl4pPr marL="21763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4pPr>
      <a:lvl5pPr marL="26208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5pPr>
      <a:lvl6pPr marL="29764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6pPr>
      <a:lvl7pPr marL="33320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7pPr>
      <a:lvl8pPr marL="36876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8pPr>
      <a:lvl9pPr marL="4043272" marR="0" indent="-525372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 typeface="Gill Sans"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ome 4 bar examples"/>
          <p:cNvSpPr txBox="1"/>
          <p:nvPr>
            <p:ph type="ctrTitle"/>
          </p:nvPr>
        </p:nvSpPr>
        <p:spPr>
          <a:xfrm>
            <a:off x="812800" y="863600"/>
            <a:ext cx="10996514" cy="2192933"/>
          </a:xfrm>
          <a:prstGeom prst="rect">
            <a:avLst/>
          </a:prstGeom>
        </p:spPr>
        <p:txBody>
          <a:bodyPr/>
          <a:lstStyle/>
          <a:p>
            <a:pPr/>
            <a:r>
              <a:t>Some 4 bar examples</a:t>
            </a:r>
          </a:p>
        </p:txBody>
      </p:sp>
      <p:sp>
        <p:nvSpPr>
          <p:cNvPr id="127" name="Body"/>
          <p:cNvSpPr txBox="1"/>
          <p:nvPr>
            <p:ph type="subTitle" sz="quarter" idx="1"/>
          </p:nvPr>
        </p:nvSpPr>
        <p:spPr>
          <a:xfrm>
            <a:off x="7239000" y="4775200"/>
            <a:ext cx="6972300" cy="11303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Ex_Damschroder_Ch_1.2.png" descr="Ex_Damschroder_Ch_1.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51833"/>
          <a:stretch>
            <a:fillRect/>
          </a:stretch>
        </p:blipFill>
        <p:spPr>
          <a:xfrm>
            <a:off x="1201142" y="939800"/>
            <a:ext cx="10602599" cy="7044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Ex_Damschroder_Ch_1.2.png" descr="Ex_Damschroder_Ch_1.2.png"/>
          <p:cNvPicPr>
            <a:picLocks noChangeAspect="1"/>
          </p:cNvPicPr>
          <p:nvPr/>
        </p:nvPicPr>
        <p:blipFill>
          <a:blip r:embed="rId2">
            <a:extLst/>
          </a:blip>
          <a:srcRect l="0" t="49183" r="0" b="0"/>
          <a:stretch>
            <a:fillRect/>
          </a:stretch>
        </p:blipFill>
        <p:spPr>
          <a:xfrm>
            <a:off x="1417843" y="2675880"/>
            <a:ext cx="9225344" cy="6466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Ex_Damschroder_Ch_1.2.png" descr="Ex_Damschroder_Ch_1.2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7653"/>
          <a:stretch>
            <a:fillRect/>
          </a:stretch>
        </p:blipFill>
        <p:spPr>
          <a:xfrm>
            <a:off x="1193608" y="191730"/>
            <a:ext cx="9673907" cy="2981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Ex_Damschroder_Ch_1.3.png" descr="Ex_Damschroder_Ch_1.3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60655"/>
          <a:stretch>
            <a:fillRect/>
          </a:stretch>
        </p:blipFill>
        <p:spPr>
          <a:xfrm>
            <a:off x="708223" y="2871416"/>
            <a:ext cx="11588457" cy="3540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Ex_Damschroder_Ch_1.3.png" descr="Ex_Damschroder_Ch_1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4533" y="280616"/>
            <a:ext cx="11588458" cy="89993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Damschroder Practice 1.2.key.png" descr="Damschroder Practice 1.2.key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78659"/>
          <a:stretch>
            <a:fillRect/>
          </a:stretch>
        </p:blipFill>
        <p:spPr>
          <a:xfrm>
            <a:off x="1206301" y="2759273"/>
            <a:ext cx="10592147" cy="3266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Damschroder Practice 1.2.key.png" descr="Damschroder Practice 1.2.key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9095"/>
          <a:stretch>
            <a:fillRect/>
          </a:stretch>
        </p:blipFill>
        <p:spPr>
          <a:xfrm>
            <a:off x="1206301" y="981273"/>
            <a:ext cx="10592147" cy="7791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Damschroder Practice 1.2.key.png" descr="Damschroder Practice 1.2.key.png"/>
          <p:cNvPicPr>
            <a:picLocks noChangeAspect="1"/>
          </p:cNvPicPr>
          <p:nvPr/>
        </p:nvPicPr>
        <p:blipFill>
          <a:blip r:embed="rId2">
            <a:extLst/>
          </a:blip>
          <a:srcRect l="0" t="51221" r="0" b="27303"/>
          <a:stretch>
            <a:fillRect/>
          </a:stretch>
        </p:blipFill>
        <p:spPr>
          <a:xfrm>
            <a:off x="971946" y="2113061"/>
            <a:ext cx="11060881" cy="3432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Damschroder Practice 1.2.key.png" descr="Damschroder Practice 1.2.key.png"/>
          <p:cNvPicPr>
            <a:picLocks noChangeAspect="1"/>
          </p:cNvPicPr>
          <p:nvPr/>
        </p:nvPicPr>
        <p:blipFill>
          <a:blip r:embed="rId2">
            <a:extLst/>
          </a:blip>
          <a:srcRect l="0" t="51221" r="0" b="0"/>
          <a:stretch>
            <a:fillRect/>
          </a:stretch>
        </p:blipFill>
        <p:spPr>
          <a:xfrm>
            <a:off x="1479946" y="868461"/>
            <a:ext cx="10473861" cy="7382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eorgia"/>
        <a:ea typeface="Georgia"/>
        <a:cs typeface="Georgia"/>
      </a:majorFont>
      <a:minorFont>
        <a:latin typeface="Georgia"/>
        <a:ea typeface="Georgia"/>
        <a:cs typeface="Georgi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